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459" r:id="rId2"/>
    <p:sldId id="518" r:id="rId3"/>
    <p:sldId id="520" r:id="rId4"/>
    <p:sldId id="521" r:id="rId5"/>
    <p:sldId id="522" r:id="rId6"/>
    <p:sldId id="523" r:id="rId7"/>
    <p:sldId id="805" r:id="rId8"/>
    <p:sldId id="481" r:id="rId9"/>
    <p:sldId id="482" r:id="rId10"/>
    <p:sldId id="483" r:id="rId11"/>
    <p:sldId id="484" r:id="rId12"/>
    <p:sldId id="486" r:id="rId13"/>
    <p:sldId id="896" r:id="rId14"/>
    <p:sldId id="910" r:id="rId15"/>
    <p:sldId id="461" r:id="rId16"/>
    <p:sldId id="462" r:id="rId17"/>
    <p:sldId id="463" r:id="rId18"/>
    <p:sldId id="464" r:id="rId19"/>
    <p:sldId id="515" r:id="rId20"/>
    <p:sldId id="516" r:id="rId21"/>
    <p:sldId id="517" r:id="rId22"/>
    <p:sldId id="911" r:id="rId23"/>
    <p:sldId id="465" r:id="rId24"/>
    <p:sldId id="466" r:id="rId25"/>
    <p:sldId id="467" r:id="rId26"/>
    <p:sldId id="474" r:id="rId27"/>
    <p:sldId id="695" r:id="rId28"/>
    <p:sldId id="696" r:id="rId29"/>
    <p:sldId id="540" r:id="rId30"/>
    <p:sldId id="902" r:id="rId31"/>
    <p:sldId id="848" r:id="rId32"/>
    <p:sldId id="791" r:id="rId33"/>
    <p:sldId id="888" r:id="rId34"/>
    <p:sldId id="903" r:id="rId35"/>
    <p:sldId id="904" r:id="rId36"/>
    <p:sldId id="912" r:id="rId37"/>
    <p:sldId id="889" r:id="rId38"/>
    <p:sldId id="905" r:id="rId39"/>
    <p:sldId id="908" r:id="rId40"/>
    <p:sldId id="907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7" autoAdjust="0"/>
    <p:restoredTop sz="82272" autoAdjust="0"/>
  </p:normalViewPr>
  <p:slideViewPr>
    <p:cSldViewPr>
      <p:cViewPr varScale="1">
        <p:scale>
          <a:sx n="91" d="100"/>
          <a:sy n="91" d="100"/>
        </p:scale>
        <p:origin x="1416" y="96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10/06/2023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542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208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819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316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10/06/2023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11-06-2023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Worthy is Your name, Jesus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praise 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is Your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is Your name, Jesus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praise 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is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544967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And now my shame is gone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I stand amazed in Your love undeniable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Your grace goes on and on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I will sing of Your goodness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115935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Be exalted now in the heavens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As Your glory fills this place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alone deserve our praise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You're the name above all names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826131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52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Blessed Be Your Name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3798438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Beth Redman | 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2002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361630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In the land that is plentiful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Where Your streams of abundance flow</a:t>
            </a:r>
          </a:p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4190608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When I'm found in the desert place</a:t>
            </a:r>
          </a:p>
          <a:p>
            <a:r>
              <a:rPr lang="en-GB" sz="6000" dirty="0">
                <a:solidFill>
                  <a:schemeClr val="bg1"/>
                </a:solidFill>
              </a:rPr>
              <a:t>Though I walk through the wilderness</a:t>
            </a:r>
          </a:p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099292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 err="1">
                <a:solidFill>
                  <a:schemeClr val="bg1"/>
                </a:solidFill>
              </a:rPr>
              <a:t>Ev’ry</a:t>
            </a:r>
            <a:r>
              <a:rPr lang="en-GB" sz="6000" dirty="0">
                <a:solidFill>
                  <a:schemeClr val="bg1"/>
                </a:solidFill>
              </a:rPr>
              <a:t> blessing You pour out I’ll</a:t>
            </a:r>
          </a:p>
          <a:p>
            <a:r>
              <a:rPr lang="en-GB" sz="6000" dirty="0">
                <a:solidFill>
                  <a:schemeClr val="bg1"/>
                </a:solidFill>
              </a:rPr>
              <a:t>Turn back to praise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When the darkness closes in Lord</a:t>
            </a:r>
          </a:p>
          <a:p>
            <a:r>
              <a:rPr lang="en-GB" sz="6000" dirty="0">
                <a:solidFill>
                  <a:schemeClr val="bg1"/>
                </a:solidFill>
              </a:rPr>
              <a:t>Still I will say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622999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600" dirty="0">
                <a:solidFill>
                  <a:schemeClr val="bg1"/>
                </a:solidFill>
              </a:rPr>
              <a:t>Blessed be the name of the Lord</a:t>
            </a:r>
          </a:p>
          <a:p>
            <a:r>
              <a:rPr lang="en-GB" sz="56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5600" dirty="0">
                <a:solidFill>
                  <a:schemeClr val="bg1"/>
                </a:solidFill>
              </a:rPr>
              <a:t>Blessed be the name of the Lord</a:t>
            </a:r>
          </a:p>
          <a:p>
            <a:r>
              <a:rPr lang="en-GB" sz="5600" dirty="0">
                <a:solidFill>
                  <a:schemeClr val="bg1"/>
                </a:solidFill>
              </a:rPr>
              <a:t>Blessed be Your glorious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419756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When the sun's shining down on 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When the world's all as it should be</a:t>
            </a:r>
          </a:p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76937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Heart Of Worship</a:t>
            </a:r>
            <a:b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2296522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On the road marked with suffering</a:t>
            </a:r>
          </a:p>
          <a:p>
            <a:r>
              <a:rPr lang="en-GB" sz="6000" dirty="0">
                <a:solidFill>
                  <a:schemeClr val="bg1"/>
                </a:solidFill>
              </a:rPr>
              <a:t>Though there's pain in the offering</a:t>
            </a:r>
          </a:p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502731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You give and take away</a:t>
            </a:r>
          </a:p>
          <a:p>
            <a:r>
              <a:rPr lang="en-GB" sz="6000" dirty="0">
                <a:solidFill>
                  <a:schemeClr val="bg1"/>
                </a:solidFill>
              </a:rPr>
              <a:t>You give and take away</a:t>
            </a:r>
          </a:p>
          <a:p>
            <a:r>
              <a:rPr lang="en-GB" sz="6000" dirty="0">
                <a:solidFill>
                  <a:schemeClr val="bg1"/>
                </a:solidFill>
              </a:rPr>
              <a:t>My heart will choose to say</a:t>
            </a:r>
          </a:p>
          <a:p>
            <a:r>
              <a:rPr lang="en-GB" sz="6000" dirty="0">
                <a:solidFill>
                  <a:schemeClr val="bg1"/>
                </a:solidFill>
              </a:rPr>
              <a:t>Lord 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15941169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02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heart and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mind</a:t>
            </a:r>
          </a:p>
          <a:p>
            <a:r>
              <a:rPr lang="en-GB" sz="4600" dirty="0" err="1">
                <a:solidFill>
                  <a:schemeClr val="bg1"/>
                </a:solidFill>
              </a:rPr>
              <a:t>'Cause</a:t>
            </a:r>
            <a:r>
              <a:rPr lang="en-GB" sz="4600" dirty="0">
                <a:solidFill>
                  <a:schemeClr val="bg1"/>
                </a:solidFill>
              </a:rPr>
              <a:t> I know there is peace within Your presence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'Til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dark addiction starts to break</a:t>
            </a:r>
          </a:p>
          <a:p>
            <a:r>
              <a:rPr lang="en-GB" sz="4800" dirty="0">
                <a:solidFill>
                  <a:schemeClr val="bg1"/>
                </a:solidFill>
              </a:rPr>
              <a:t>Declaring there is hope and there is freedom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(</a:t>
            </a:r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) Your Name is power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healing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life</a:t>
            </a:r>
          </a:p>
          <a:p>
            <a:r>
              <a:rPr lang="en-GB" sz="4800" dirty="0">
                <a:solidFill>
                  <a:schemeClr val="bg1"/>
                </a:solidFill>
              </a:rPr>
              <a:t>Break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stronghold</a:t>
            </a:r>
          </a:p>
          <a:p>
            <a:r>
              <a:rPr lang="en-GB" sz="4800" dirty="0">
                <a:solidFill>
                  <a:schemeClr val="bg1"/>
                </a:solidFill>
              </a:rPr>
              <a:t>Shine through the shadows</a:t>
            </a:r>
          </a:p>
          <a:p>
            <a:r>
              <a:rPr lang="en-GB" sz="4800" dirty="0">
                <a:solidFill>
                  <a:schemeClr val="bg1"/>
                </a:solidFill>
              </a:rPr>
              <a:t>Burn like a fire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fear and all anxiety</a:t>
            </a:r>
          </a:p>
          <a:p>
            <a:r>
              <a:rPr lang="en-GB" sz="4600" dirty="0">
                <a:solidFill>
                  <a:schemeClr val="bg1"/>
                </a:solidFill>
              </a:rPr>
              <a:t>To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soul held captive by depression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93905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Shout Jesus from the mountains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streets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darkness over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enemy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for my </a:t>
            </a:r>
            <a:r>
              <a:rPr lang="en-GB" sz="4800" dirty="0" err="1">
                <a:solidFill>
                  <a:schemeClr val="bg1"/>
                </a:solidFill>
              </a:rPr>
              <a:t>fam'ly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I speak the holy Name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873129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410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When the music fades all is stripped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simply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Longing just to bring something that's of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will bless Your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86FE95-2FFF-E368-B046-5B64E0B95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7421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DDD56D-179C-B310-1D55-7EB9F36BC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27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91F82E-28D0-867E-CDC5-888597505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502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3EC1F6-27C9-9139-70A1-863B0F6A8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-31456"/>
            <a:ext cx="4874289" cy="688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7936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746A3E-2F39-9DEE-FB27-7FADF03AB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675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5760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nic basket with a red and white checkered background&#10;&#10;Description automatically generated with medium confidence">
            <a:extLst>
              <a:ext uri="{FF2B5EF4-FFF2-40B4-BE49-F238E27FC236}">
                <a16:creationId xmlns:a16="http://schemas.microsoft.com/office/drawing/2014/main" id="{AA9A5D5A-0C19-24BE-D1E6-71B58B7A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66" y="643467"/>
            <a:ext cx="5571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8754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CB4C7-3D94-53DC-5327-4E59E4550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7D92C-C46B-126F-8F23-7C2AE3142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4ABCDA-BC70-4380-9D67-82FFD3EF0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33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DD085A-B053-F472-429F-2DD709F898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AFE5E8-9CE1-7045-37BD-4A0F0292FD19}"/>
              </a:ext>
            </a:extLst>
          </p:cNvPr>
          <p:cNvSpPr txBox="1"/>
          <p:nvPr/>
        </p:nvSpPr>
        <p:spPr>
          <a:xfrm>
            <a:off x="1619672" y="1772816"/>
            <a:ext cx="5700600" cy="76944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        18</a:t>
            </a:r>
            <a:r>
              <a:rPr lang="en-GB" sz="4400" baseline="30000" dirty="0">
                <a:solidFill>
                  <a:schemeClr val="bg1"/>
                </a:solidFill>
              </a:rPr>
              <a:t>th</a:t>
            </a:r>
            <a:r>
              <a:rPr lang="en-GB" sz="4400" dirty="0">
                <a:solidFill>
                  <a:schemeClr val="bg1"/>
                </a:solidFill>
              </a:rPr>
              <a:t> June 7.30 PM   </a:t>
            </a:r>
          </a:p>
        </p:txBody>
      </p:sp>
    </p:spTree>
    <p:extLst>
      <p:ext uri="{BB962C8B-B14F-4D97-AF65-F5344CB8AC3E}">
        <p14:creationId xmlns:p14="http://schemas.microsoft.com/office/powerpoint/2010/main" val="39742898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ACD5E-DAC7-6B94-724F-73B815D52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82" y="457200"/>
            <a:ext cx="709683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6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EC7A1D-092C-C723-48B8-4480A3EE3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BDDA9D-C753-1A49-9795-2E6D5FC49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433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37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I'll bring You more than a song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a song in itself is not what You have required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search much deeper within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Through the way things appear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looking into my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6864684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26CD17-8428-8BFF-737D-150061C73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944404"/>
            <a:ext cx="8458200" cy="496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516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coming back to the heart of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all about You all about You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sorry Lord for the thing I've made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it's all about You all about You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729908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endless worth no one could express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much You deserve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Though I'm weak and poor all I have is Yours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single breath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174602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</a:t>
            </a:r>
          </a:p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7111931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Brown | Mack Brock | Steven Furtick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421161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It was my cross You bore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So I could live in the freedom You died for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now my life is Yours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I will sing of Your goodness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34829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5063</TotalTime>
  <Words>818</Words>
  <Application>Microsoft Office PowerPoint</Application>
  <PresentationFormat>On-screen Show (4:3)</PresentationFormat>
  <Paragraphs>158</Paragraphs>
  <Slides>40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320</cp:revision>
  <dcterms:created xsi:type="dcterms:W3CDTF">2019-09-23T12:06:27Z</dcterms:created>
  <dcterms:modified xsi:type="dcterms:W3CDTF">2023-06-10T17:29:40Z</dcterms:modified>
</cp:coreProperties>
</file>

<file path=docProps/thumbnail.jpeg>
</file>